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7559675" cy="1069181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7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821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86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47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37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40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56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02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09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857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56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B19A8-74C7-4722-90A1-5B4A506CDC4B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563C8-02FB-41A5-A32B-E9A412F32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76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88"/>
            <a:ext cx="7559675" cy="106889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6080" y="4153323"/>
            <a:ext cx="566751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3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семье </a:t>
            </a:r>
            <a:r>
              <a:rPr lang="ru-RU" sz="3200" b="1" u="sng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_______________</a:t>
            </a: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 активное участие в реализации 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проекта «Привет</a:t>
            </a: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, семья!»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2023-2024 учебном году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77C9AC-076D-441E-A8CE-D31F57635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" y="7884184"/>
            <a:ext cx="3031692" cy="20227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ADC314-672F-4B26-9456-F3A371E39721}"/>
              </a:ext>
            </a:extLst>
          </p:cNvPr>
          <p:cNvSpPr/>
          <p:nvPr/>
        </p:nvSpPr>
        <p:spPr>
          <a:xfrm>
            <a:off x="671118" y="6297838"/>
            <a:ext cx="3696696" cy="1493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3406775" algn="l"/>
              </a:tabLst>
            </a:pPr>
            <a:r>
              <a:rPr lang="ru-RU" sz="1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Ведущий эксперт ФГБУ «</a:t>
            </a:r>
            <a:r>
              <a:rPr lang="ru-RU" sz="1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Росдетцентр</a:t>
            </a:r>
            <a:r>
              <a:rPr lang="ru-RU" sz="1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</a:p>
          <a:p>
            <a:pPr>
              <a:tabLst>
                <a:tab pos="3406775" algn="l"/>
              </a:tabLst>
            </a:pPr>
            <a:r>
              <a:rPr lang="ru-RU" sz="1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координатор Всероссийского проекта «Навигаторы детства» </a:t>
            </a:r>
          </a:p>
          <a:p>
            <a:pPr>
              <a:tabLst>
                <a:tab pos="3406775" algn="l"/>
              </a:tabLst>
            </a:pPr>
            <a:r>
              <a:rPr lang="ru-RU" sz="1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Воскресенском муниципальном округе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69B172E-8E14-4923-876E-D76601FC7791}"/>
              </a:ext>
            </a:extLst>
          </p:cNvPr>
          <p:cNvSpPr/>
          <p:nvPr/>
        </p:nvSpPr>
        <p:spPr>
          <a:xfrm>
            <a:off x="4234649" y="6390943"/>
            <a:ext cx="2653908" cy="1055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u="sng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О.К. Илюшина</a:t>
            </a:r>
            <a:r>
              <a:rPr lang="ru-RU" sz="12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38959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44</Words>
  <Application>Microsoft Office PowerPoint</Application>
  <PresentationFormat>Произвольный</PresentationFormat>
  <Paragraphs>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USER</cp:lastModifiedBy>
  <cp:revision>26</cp:revision>
  <dcterms:created xsi:type="dcterms:W3CDTF">2024-05-21T10:31:46Z</dcterms:created>
  <dcterms:modified xsi:type="dcterms:W3CDTF">2024-11-07T17:41:15Z</dcterms:modified>
</cp:coreProperties>
</file>